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notesMasterIdLst>
    <p:notesMasterId r:id="rId16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2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13716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286000"/>
            <a:ext cx="11274552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6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Kapitel 6: Sicherheit, Ethik &amp; Recht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57200" y="3657600"/>
            <a:ext cx="112745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0D9488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https://webconsulting.at/blog/ki-kompendium-2025#kapitel-6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9 von 9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7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11274552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Aufgaben für den Unterricht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3840480"/>
            <a:ext cx="1127455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66C4E1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Differenzierte Arbeitsaufträge für drei Altersgruppen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5F5F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9-10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Entdecke &amp; Verstehe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6: Sicherheit, Ethik &amp; Recht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6: Sicherheit, Ethik &amp; Recht"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Grundschule, 4. Klasse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11-12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Denke nach &amp; Erkläre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6: Sicherheit, Ethik &amp; Recht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6: Sicherheit, Ethik &amp; Recht"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Unterstufe, 5.-6. Klasse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13-15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Analysiere &amp; Diskutiere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6: Sicherheit, Ethik &amp; Recht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6: Sicherheit, Ethik &amp; Recht"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Unterstufe/Oberstufe, 7.-9. Klasse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 von 9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2 von 9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3 von 9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4 von 9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5 von 9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6 von 9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7 von 9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8 von 9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Company>webconsulting.at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6: Sicherheit, Ethik &amp; Recht</dc:title>
  <dc:subject>Kapitel 6: Sicherheit, Ethik &amp; Recht</dc:subject>
  <dc:creator>webconsulting.at</dc:creator>
  <cp:lastModifiedBy>webconsulting.at</cp:lastModifiedBy>
  <cp:revision>1</cp:revision>
  <dcterms:created xsi:type="dcterms:W3CDTF">2025-12-27T18:10:12Z</dcterms:created>
  <dcterms:modified xsi:type="dcterms:W3CDTF">2025-12-27T18:10:12Z</dcterms:modified>
</cp:coreProperties>
</file>