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5: Robotik &amp; Die physische Welt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https://webconsulting.at/blog/ki-kompendium-2025#kapitel-5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12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10 von 12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11 von 12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12 von 12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5: Robotik &amp; Die physische Welt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5: Robotik &amp; Die physische Welt"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5: Robotik &amp; Die physische Welt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5: Robotik &amp; Die physische Welt"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5: Robotik &amp; Die physische Welt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5: Robotik &amp; Die physische Welt"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12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12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12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12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12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12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12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12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5: Robotik &amp; Die physische Welt</dc:title>
  <dc:subject>Kapitel 5: Robotik &amp; Die physische Welt</dc:subject>
  <dc:creator>webconsulting.at</dc:creator>
  <cp:lastModifiedBy>webconsulting.at</cp:lastModifiedBy>
  <cp:revision>1</cp:revision>
  <dcterms:created xsi:type="dcterms:W3CDTF">2025-12-27T18:10:01Z</dcterms:created>
  <dcterms:modified xsi:type="dcterms:W3CDTF">2025-12-27T18:10:01Z</dcterms:modified>
</cp:coreProperties>
</file>