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notesMasterIdLst>
    <p:notesMasterId r:id="rId20"/>
  </p:notesMasterIdLst>
  <p:sldSz cx="12188952" cy="6858000"/>
  <p:notesSz cx="6858000" cy="12188952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13716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457200" y="2286000"/>
            <a:ext cx="11274552" cy="1371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3600" b="1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Kapitel 3: Training &amp; Anpassung</a:t>
            </a:r>
            <a:endParaRPr lang="en-US" sz="3600" dirty="0"/>
          </a:p>
        </p:txBody>
      </p:sp>
      <p:sp>
        <p:nvSpPr>
          <p:cNvPr id="4" name="Text 2"/>
          <p:cNvSpPr/>
          <p:nvPr/>
        </p:nvSpPr>
        <p:spPr>
          <a:xfrm>
            <a:off x="457200" y="3657600"/>
            <a:ext cx="11274552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0D9488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https://webconsulting.at/blog/ki-kompendium-2025#kapitel-3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457200" y="6217920"/>
            <a:ext cx="1127455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KI-Kompendium 2025</a:t>
            </a:r>
            <a:endParaRPr lang="en-US" sz="1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9 von 13</a:t>
            </a:r>
            <a:endParaRPr lang="en-US" sz="9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10 von 13</a:t>
            </a:r>
            <a:endParaRPr lang="en-US" sz="9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11 von 13</a:t>
            </a:r>
            <a:endParaRPr lang="en-US" sz="9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12 von 13</a:t>
            </a:r>
            <a:endParaRPr lang="en-US" sz="9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13 von 13</a:t>
            </a:r>
            <a:endParaRPr lang="en-US" sz="9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1B7A9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2560320"/>
            <a:ext cx="11274552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4000" b="1" dirty="0">
                <a:solidFill>
                  <a:srgbClr val="FFFFFF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Aufgaben für den Unterricht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457200" y="3840480"/>
            <a:ext cx="11274552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66C4E1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Differenzierte Arbeitsaufträge für drei Altersgruppen</a:t>
            </a:r>
            <a:endParaRPr lang="en-US" sz="1800" dirty="0"/>
          </a:p>
        </p:txBody>
      </p:sp>
      <p:sp>
        <p:nvSpPr>
          <p:cNvPr id="4" name="Text 2"/>
          <p:cNvSpPr/>
          <p:nvPr/>
        </p:nvSpPr>
        <p:spPr>
          <a:xfrm>
            <a:off x="457200" y="6217920"/>
            <a:ext cx="1127455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dirty="0">
                <a:solidFill>
                  <a:srgbClr val="F5F5F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KI-Kompendium 2025</a:t>
            </a:r>
            <a:endParaRPr lang="en-US" sz="1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228600"/>
          </a:xfrm>
          <a:prstGeom prst="rect">
            <a:avLst/>
          </a:prstGeom>
          <a:solidFill>
            <a:srgbClr val="66C4E1"/>
          </a:solidFill>
          <a:ln w="12700">
            <a:solidFill>
              <a:srgbClr val="66C4E1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365760" y="457200"/>
            <a:ext cx="2011680" cy="457200"/>
          </a:xfrm>
          <a:prstGeom prst="rect">
            <a:avLst/>
          </a:prstGeom>
          <a:solidFill>
            <a:srgbClr val="66C4E1"/>
          </a:solidFill>
          <a:ln w="12700">
            <a:solidFill>
              <a:srgbClr val="66C4E1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65760" y="457200"/>
            <a:ext cx="201168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9-10 Jahre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2560320" y="411480"/>
            <a:ext cx="91440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Entdecke &amp; Verstehe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365760" y="1097280"/>
            <a:ext cx="1145743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i="1" dirty="0">
                <a:solidFill>
                  <a:srgbClr val="737373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Thema: Kapitel 3: Training &amp; Anpassung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365760" y="1645920"/>
            <a:ext cx="1145743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Aufgabe: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365760" y="2011680"/>
            <a:ext cx="11457432" cy="10972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Betrachte die Infografik zu "Kapitel 3: Training &amp; Anpassung" und erkläre mit eigenen Worten, was du verstanden hast.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365760" y="3291840"/>
            <a:ext cx="1145743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Tipps zum Lösen: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365760" y="3657600"/>
            <a:ext cx="11457432" cy="20116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2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1. Schau dir alle Elemente der Infografik genau an.
</a:t>
            </a:r>
            <a:endParaRPr lang="en-US" sz="1200" dirty="0"/>
          </a:p>
          <a:p>
            <a:pPr indent="0" marL="0">
              <a:buNone/>
            </a:pPr>
            <a:r>
              <a:rPr lang="en-US" sz="12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2. Welche Begriffe kennst du schon?
</a:t>
            </a:r>
            <a:endParaRPr lang="en-US" sz="1200" dirty="0"/>
          </a:p>
          <a:p>
            <a:pPr indent="0" marL="0">
              <a:buNone/>
            </a:pPr>
            <a:r>
              <a:rPr lang="en-US" sz="12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3. Was würdest du gerne mehr darüber erfahren?
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Grundschule, 4. Klasse</a:t>
            </a:r>
            <a:endParaRPr lang="en-US" sz="9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22860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365760" y="457200"/>
            <a:ext cx="2011680" cy="45720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65760" y="457200"/>
            <a:ext cx="201168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11-12 Jahre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2560320" y="411480"/>
            <a:ext cx="91440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Denke nach &amp; Erkläre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365760" y="1097280"/>
            <a:ext cx="1145743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i="1" dirty="0">
                <a:solidFill>
                  <a:srgbClr val="737373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Thema: Kapitel 3: Training &amp; Anpassung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365760" y="1645920"/>
            <a:ext cx="1145743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Aufgabe: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365760" y="2011680"/>
            <a:ext cx="11457432" cy="10972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Betrachte die Infografik zu "Kapitel 3: Training &amp; Anpassung" und erkläre mit eigenen Worten, was du verstanden hast.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365760" y="3291840"/>
            <a:ext cx="1145743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Tipps zum Lösen: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365760" y="3657600"/>
            <a:ext cx="11457432" cy="20116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2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1. Schau dir alle Elemente der Infografik genau an.
</a:t>
            </a:r>
            <a:endParaRPr lang="en-US" sz="1200" dirty="0"/>
          </a:p>
          <a:p>
            <a:pPr indent="0" marL="0">
              <a:buNone/>
            </a:pPr>
            <a:r>
              <a:rPr lang="en-US" sz="12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2. Welche Begriffe kennst du schon?
</a:t>
            </a:r>
            <a:endParaRPr lang="en-US" sz="1200" dirty="0"/>
          </a:p>
          <a:p>
            <a:pPr indent="0" marL="0">
              <a:buNone/>
            </a:pPr>
            <a:r>
              <a:rPr lang="en-US" sz="12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3. Was würdest du gerne mehr darüber erfahren?
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Unterstufe, 5.-6. Klasse</a:t>
            </a:r>
            <a:endParaRPr lang="en-US" sz="9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228600"/>
          </a:xfrm>
          <a:prstGeom prst="rect">
            <a:avLst/>
          </a:prstGeom>
          <a:solidFill>
            <a:srgbClr val="1B7A95"/>
          </a:solidFill>
          <a:ln w="12700">
            <a:solidFill>
              <a:srgbClr val="1B7A95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365760" y="457200"/>
            <a:ext cx="2011680" cy="457200"/>
          </a:xfrm>
          <a:prstGeom prst="rect">
            <a:avLst/>
          </a:prstGeom>
          <a:solidFill>
            <a:srgbClr val="1B7A95"/>
          </a:solidFill>
          <a:ln w="12700">
            <a:solidFill>
              <a:srgbClr val="1B7A95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65760" y="457200"/>
            <a:ext cx="201168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13-15 Jahre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2560320" y="411480"/>
            <a:ext cx="91440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Analysiere &amp; Diskutiere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365760" y="1097280"/>
            <a:ext cx="1145743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i="1" dirty="0">
                <a:solidFill>
                  <a:srgbClr val="737373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Thema: Kapitel 3: Training &amp; Anpassung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365760" y="1645920"/>
            <a:ext cx="1145743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Aufgabe: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365760" y="2011680"/>
            <a:ext cx="11457432" cy="10972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Betrachte die Infografik zu "Kapitel 3: Training &amp; Anpassung" und erkläre mit eigenen Worten, was du verstanden hast.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365760" y="3291840"/>
            <a:ext cx="1145743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Tipps zum Lösen: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365760" y="3657600"/>
            <a:ext cx="11457432" cy="20116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2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1. Schau dir alle Elemente der Infografik genau an.
</a:t>
            </a:r>
            <a:endParaRPr lang="en-US" sz="1200" dirty="0"/>
          </a:p>
          <a:p>
            <a:pPr indent="0" marL="0">
              <a:buNone/>
            </a:pPr>
            <a:r>
              <a:rPr lang="en-US" sz="12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2. Welche Begriffe kennst du schon?
</a:t>
            </a:r>
            <a:endParaRPr lang="en-US" sz="1200" dirty="0"/>
          </a:p>
          <a:p>
            <a:pPr indent="0" marL="0">
              <a:buNone/>
            </a:pPr>
            <a:r>
              <a:rPr lang="en-US" sz="12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3. Was würdest du gerne mehr darüber erfahren?
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Unterstufe/Oberstufe, 7.-9. Klasse</a:t>
            </a:r>
            <a:endParaRPr lang="en-US" sz="9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1 von 13</a:t>
            </a:r>
            <a:endParaRPr lang="en-US" sz="9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2 von 13</a:t>
            </a:r>
            <a:endParaRPr lang="en-US" sz="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3 von 13</a:t>
            </a:r>
            <a:endParaRPr lang="en-US" sz="9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4 von 13</a:t>
            </a:r>
            <a:endParaRPr lang="en-US" sz="9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5 von 13</a:t>
            </a:r>
            <a:endParaRPr lang="en-US" sz="9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6 von 13</a:t>
            </a:r>
            <a:endParaRPr lang="en-US" sz="9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7 von 13</a:t>
            </a:r>
            <a:endParaRPr lang="en-US" sz="9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8 von 13</a:t>
            </a:r>
            <a:endParaRPr lang="en-US" sz="9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Company>webconsulting.at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Kapitel 3: Training &amp; Anpassung</dc:title>
  <dc:subject>Kapitel 3: Training &amp; Anpassung</dc:subject>
  <dc:creator>webconsulting.at</dc:creator>
  <cp:lastModifiedBy>webconsulting.at</cp:lastModifiedBy>
  <cp:revision>1</cp:revision>
  <dcterms:created xsi:type="dcterms:W3CDTF">2025-12-27T18:09:26Z</dcterms:created>
  <dcterms:modified xsi:type="dcterms:W3CDTF">2025-12-27T18:09:26Z</dcterms:modified>
</cp:coreProperties>
</file>