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slideMasters/slideMaster16.xml" ContentType="application/vnd.openxmlformats-officedocument.presentationml.slideMaster+xml"/>
  <Override PartName="/ppt/slides/slide16.xml" ContentType="application/vnd.openxmlformats-officedocument.presentationml.slide+xml"/>
  <Override PartName="/ppt/slideMasters/slideMaster17.xml" ContentType="application/vnd.openxmlformats-officedocument.presentationml.slideMaster+xml"/>
  <Override PartName="/ppt/slides/slide17.xml" ContentType="application/vnd.openxmlformats-officedocument.presentationml.slide+xml"/>
  <Override PartName="/ppt/slideMasters/slideMaster18.xml" ContentType="application/vnd.openxmlformats-officedocument.presentationml.slideMaster+xml"/>
  <Override PartName="/ppt/slides/slide18.xml" ContentType="application/vnd.openxmlformats-officedocument.presentationml.slide+xml"/>
  <Override PartName="/ppt/slideMasters/slideMaster19.xml" ContentType="application/vnd.openxmlformats-officedocument.presentationml.slideMaster+xml"/>
  <Override PartName="/ppt/slides/slide19.xml" ContentType="application/vnd.openxmlformats-officedocument.presentationml.slide+xml"/>
  <Override PartName="/ppt/slideMasters/slideMaster20.xml" ContentType="application/vnd.openxmlformats-officedocument.presentationml.slideMaster+xml"/>
  <Override PartName="/ppt/slides/slide20.xml" ContentType="application/vnd.openxmlformats-officedocument.presentationml.slide+xml"/>
  <Override PartName="/ppt/slideMasters/slideMaster21.xml" ContentType="application/vnd.openxmlformats-officedocument.presentationml.slideMaster+xml"/>
  <Override PartName="/ppt/slides/slide21.xml" ContentType="application/vnd.openxmlformats-officedocument.presentationml.slide+xml"/>
  <Override PartName="/ppt/slideMasters/slideMaster22.xml" ContentType="application/vnd.openxmlformats-officedocument.presentationml.slideMaster+xml"/>
  <Override PartName="/ppt/slides/slide22.xml" ContentType="application/vnd.openxmlformats-officedocument.presentationml.slide+xml"/>
  <Override PartName="/ppt/slideMasters/slideMaster23.xml" ContentType="application/vnd.openxmlformats-officedocument.presentationml.slideMaster+xml"/>
  <Override PartName="/ppt/slides/slide23.xml" ContentType="application/vnd.openxmlformats-officedocument.presentationml.slide+xml"/>
  <Override PartName="/ppt/slideMasters/slideMaster24.xml" ContentType="application/vnd.openxmlformats-officedocument.presentationml.slideMaster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notesMasterIdLst>
    <p:notesMasterId r:id="rId26"/>
  </p:notesMasterIdLst>
  <p:sldSz cx="12188952" cy="6858000"/>
  <p:notesSz cx="6858000" cy="12188952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esProps" Target="presProps.xml"/><Relationship Id="rId28" Type="http://schemas.openxmlformats.org/officeDocument/2006/relationships/viewProps" Target="viewProps.xml"/><Relationship Id="rId29" Type="http://schemas.openxmlformats.org/officeDocument/2006/relationships/theme" Target="theme/theme1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1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6.xml"/>
		</Relationships>
</file>

<file path=ppt/notesSlides/_rels/notesSlide1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7.xml"/>
		</Relationships>
</file>

<file path=ppt/notesSlides/_rels/notesSlide1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8.xml"/>
		</Relationships>
</file>

<file path=ppt/notesSlides/_rels/notesSlide1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9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2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0.xml"/>
		</Relationships>
</file>

<file path=ppt/notesSlides/_rels/notesSlide2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1.xml"/>
		</Relationships>
</file>

<file path=ppt/notesSlides/_rels/notesSlide2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2.xml"/>
		</Relationships>
</file>

<file path=ppt/notesSlides/_rels/notesSlide2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3.xml"/>
		</Relationships>
</file>

<file path=ppt/notesSlides/_rels/notesSlide2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4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0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1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13716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57200" y="2286000"/>
            <a:ext cx="11274552" cy="1371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36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Kapitel 2: Technologie – Transformer &amp; LLMs</a:t>
            </a:r>
            <a:endParaRPr lang="en-US" sz="3600" dirty="0"/>
          </a:p>
        </p:txBody>
      </p:sp>
      <p:sp>
        <p:nvSpPr>
          <p:cNvPr id="4" name="Text 2"/>
          <p:cNvSpPr/>
          <p:nvPr/>
        </p:nvSpPr>
        <p:spPr>
          <a:xfrm>
            <a:off x="457200" y="3657600"/>
            <a:ext cx="11274552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dirty="0">
                <a:solidFill>
                  <a:srgbClr val="0D9488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https://webconsulting.at/blog/ki-kompendium-2025#kapitel-2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9 von 19</a:t>
            </a:r>
            <a:endParaRPr lang="en-US" sz="9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10 von 19</a:t>
            </a:r>
            <a:endParaRPr lang="en-US" sz="900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11 von 19</a:t>
            </a:r>
            <a:endParaRPr lang="en-US" sz="9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12 von 19</a:t>
            </a:r>
            <a:endParaRPr lang="en-US" sz="90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13 von 19</a:t>
            </a:r>
            <a:endParaRPr lang="en-US" sz="9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14 von 19</a:t>
            </a:r>
            <a:endParaRPr lang="en-US" sz="9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15 von 19</a:t>
            </a:r>
            <a:endParaRPr lang="en-US" sz="9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16 von 19</a:t>
            </a:r>
            <a:endParaRPr lang="en-US" sz="9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17 von 19</a:t>
            </a:r>
            <a:endParaRPr lang="en-US" sz="9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18 von 19</a:t>
            </a:r>
            <a:endParaRPr lang="en-US" sz="9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 von 19</a:t>
            </a:r>
            <a:endParaRPr lang="en-US" sz="90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19 von 19</a:t>
            </a:r>
            <a:endParaRPr lang="en-US" sz="9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solidFill>
          <a:srgbClr val="1B7A9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560320"/>
            <a:ext cx="11274552" cy="10972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40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Aufgaben für den Unterricht</a:t>
            </a:r>
            <a:endParaRPr lang="en-US" sz="4000" dirty="0"/>
          </a:p>
        </p:txBody>
      </p:sp>
      <p:sp>
        <p:nvSpPr>
          <p:cNvPr id="3" name="Text 1"/>
          <p:cNvSpPr/>
          <p:nvPr/>
        </p:nvSpPr>
        <p:spPr>
          <a:xfrm>
            <a:off x="457200" y="3840480"/>
            <a:ext cx="11274552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800" dirty="0">
                <a:solidFill>
                  <a:srgbClr val="66C4E1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Differenzierte Arbeitsaufträge für drei Altersgruppen</a:t>
            </a:r>
            <a:endParaRPr lang="en-US" sz="1800" dirty="0"/>
          </a:p>
        </p:txBody>
      </p:sp>
      <p:sp>
        <p:nvSpPr>
          <p:cNvPr id="4" name="Text 2"/>
          <p:cNvSpPr/>
          <p:nvPr/>
        </p:nvSpPr>
        <p:spPr>
          <a:xfrm>
            <a:off x="457200" y="6217920"/>
            <a:ext cx="1127455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200" dirty="0">
                <a:solidFill>
                  <a:srgbClr val="F5F5F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KI-Kompendium 2025</a:t>
            </a:r>
            <a:endParaRPr lang="en-US" sz="12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66C4E1"/>
          </a:solidFill>
          <a:ln w="12700">
            <a:solidFill>
              <a:srgbClr val="66C4E1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9-10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Entdecke &amp; Verstehe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2: Technologie – Transformer &amp; LLMs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2: Technologie – Transformer &amp; LLMs"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Grundschule, 4. Klasse</a:t>
            </a:r>
            <a:endParaRPr lang="en-US" sz="9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11-12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Denke nach &amp; Erkläre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2: Technologie – Transformer &amp; LLMs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2: Technologie – Transformer &amp; LLMs"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Unterstufe, 5.-6. Klasse</a:t>
            </a:r>
            <a:endParaRPr lang="en-US" sz="90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2286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solidFill>
            <a:srgbClr val="1B7A95"/>
          </a:solidFill>
          <a:ln w="12700">
            <a:solidFill>
              <a:srgbClr val="1B7A95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365760" y="457200"/>
            <a:ext cx="201168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 indent="0" marL="0">
              <a:buNone/>
            </a:pPr>
            <a:r>
              <a:rPr lang="en-US" sz="1400" b="1" dirty="0">
                <a:solidFill>
                  <a:srgbClr val="FFFFFF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13-15 Jahre</a:t>
            </a:r>
            <a:endParaRPr lang="en-US" sz="1400" dirty="0"/>
          </a:p>
        </p:txBody>
      </p:sp>
      <p:sp>
        <p:nvSpPr>
          <p:cNvPr id="5" name="Text 3"/>
          <p:cNvSpPr/>
          <p:nvPr/>
        </p:nvSpPr>
        <p:spPr>
          <a:xfrm>
            <a:off x="2560320" y="411480"/>
            <a:ext cx="91440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2400" b="1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Analysiere &amp; Diskutiere</a:t>
            </a:r>
            <a:endParaRPr lang="en-US" sz="2400" dirty="0"/>
          </a:p>
        </p:txBody>
      </p:sp>
      <p:sp>
        <p:nvSpPr>
          <p:cNvPr id="6" name="Text 4"/>
          <p:cNvSpPr/>
          <p:nvPr/>
        </p:nvSpPr>
        <p:spPr>
          <a:xfrm>
            <a:off x="365760" y="109728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200" i="1" dirty="0">
                <a:solidFill>
                  <a:srgbClr val="737373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Thema: Kapitel 2: Technologie – Transformer &amp; LLMs</a:t>
            </a:r>
            <a:endParaRPr lang="en-US" sz="1200" dirty="0"/>
          </a:p>
        </p:txBody>
      </p:sp>
      <p:sp>
        <p:nvSpPr>
          <p:cNvPr id="7" name="Text 5"/>
          <p:cNvSpPr/>
          <p:nvPr/>
        </p:nvSpPr>
        <p:spPr>
          <a:xfrm>
            <a:off x="365760" y="164592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Aufgabe:</a:t>
            </a:r>
            <a:endParaRPr lang="en-US" sz="1400" dirty="0"/>
          </a:p>
        </p:txBody>
      </p:sp>
      <p:sp>
        <p:nvSpPr>
          <p:cNvPr id="8" name="Text 6"/>
          <p:cNvSpPr/>
          <p:nvPr/>
        </p:nvSpPr>
        <p:spPr>
          <a:xfrm>
            <a:off x="365760" y="2011680"/>
            <a:ext cx="11457432" cy="10972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5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Betrachte die Infografik zu "Kapitel 2: Technologie – Transformer &amp; LLMs" und erkläre mit eigenen Worten, was du verstanden hast.</a:t>
            </a:r>
            <a:endParaRPr lang="en-US" sz="1500" dirty="0"/>
          </a:p>
        </p:txBody>
      </p:sp>
      <p:sp>
        <p:nvSpPr>
          <p:cNvPr id="9" name="Text 7"/>
          <p:cNvSpPr/>
          <p:nvPr/>
        </p:nvSpPr>
        <p:spPr>
          <a:xfrm>
            <a:off x="365760" y="3291840"/>
            <a:ext cx="11457432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indent="0" marL="0">
              <a:buNone/>
            </a:pPr>
            <a:r>
              <a:rPr lang="en-US" sz="1400" b="1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Tipps zum Lösen:</a:t>
            </a:r>
            <a:endParaRPr lang="en-US" sz="1400" dirty="0"/>
          </a:p>
        </p:txBody>
      </p:sp>
      <p:sp>
        <p:nvSpPr>
          <p:cNvPr id="10" name="Text 8"/>
          <p:cNvSpPr/>
          <p:nvPr/>
        </p:nvSpPr>
        <p:spPr>
          <a:xfrm>
            <a:off x="365760" y="3657600"/>
            <a:ext cx="11457432" cy="2011680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1. Schau dir alle Elemente der Infografik genau an.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2. Welche Begriffe kennst du schon?
</a:t>
            </a:r>
            <a:endParaRPr lang="en-US" sz="1200" dirty="0"/>
          </a:p>
          <a:p>
            <a:pPr indent="0" marL="0">
              <a:buNone/>
            </a:pPr>
            <a:r>
              <a:rPr lang="en-US" sz="1200" dirty="0">
                <a:solidFill>
                  <a:srgbClr val="231F20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3. Was würdest du gerne mehr darüber erfahren?
</a:t>
            </a:r>
            <a:endParaRPr lang="en-US" sz="1200" dirty="0"/>
          </a:p>
        </p:txBody>
      </p:sp>
      <p:sp>
        <p:nvSpPr>
          <p:cNvPr id="11" name="Text 9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Unterstufe/Oberstufe, 7.-9. Klasse</a:t>
            </a:r>
            <a:endParaRPr lang="en-US" sz="90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2 von 19</a:t>
            </a:r>
            <a:endParaRPr lang="en-US" sz="9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3 von 19</a:t>
            </a:r>
            <a:endParaRPr lang="en-US" sz="9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4 von 19</a:t>
            </a:r>
            <a:endParaRPr lang="en-US" sz="9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5 von 19</a:t>
            </a:r>
            <a:endParaRPr lang="en-US" sz="9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6 von 19</a:t>
            </a:r>
            <a:endParaRPr lang="en-US" sz="9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7 von 19</a:t>
            </a:r>
            <a:endParaRPr lang="en-US" sz="90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solidFill>
          <a:srgbClr val="F5F5F5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88952" cy="91440"/>
          </a:xfrm>
          <a:prstGeom prst="rect">
            <a:avLst/>
          </a:prstGeom>
          <a:solidFill>
            <a:srgbClr val="0D9488"/>
          </a:solidFill>
          <a:ln w="12700">
            <a:solidFill>
              <a:srgbClr val="0D9488"/>
            </a:solidFill>
            <a:prstDash val="solid"/>
          </a:ln>
        </p:spPr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10942" y="182880"/>
            <a:ext cx="9567068" cy="6035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228600" y="6492240"/>
            <a:ext cx="11731752" cy="2286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r" indent="0" marL="0">
              <a:buNone/>
            </a:pPr>
            <a:r>
              <a:rPr lang="en-US" sz="900" dirty="0">
                <a:solidFill>
                  <a:srgbClr val="1B7A95"/>
                </a:solidFill>
                <a:latin typeface="Hanken Grotesk" pitchFamily="34" charset="0"/>
                <a:ea typeface="Hanken Grotesk" pitchFamily="34" charset="-122"/>
                <a:cs typeface="Hanken Grotesk" pitchFamily="34" charset="-120"/>
              </a:rPr>
              <a:t>webconsulting.at | Bild 8 von 19</a:t>
            </a:r>
            <a:endParaRPr lang="en-US" sz="9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7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</vt:vector>
  </TitlesOfParts>
  <Company>webconsulting.at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Kapitel 2: Technologie – Transformer &amp; LLMs</dc:title>
  <dc:subject>Kapitel 2: Technologie – Transformer &amp; LLMs</dc:subject>
  <dc:creator>webconsulting.at</dc:creator>
  <cp:lastModifiedBy>webconsulting.at</cp:lastModifiedBy>
  <cp:revision>1</cp:revision>
  <dcterms:created xsi:type="dcterms:W3CDTF">2025-12-27T18:09:09Z</dcterms:created>
  <dcterms:modified xsi:type="dcterms:W3CDTF">2025-12-27T18:09:09Z</dcterms:modified>
</cp:coreProperties>
</file>