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1: Grundlagen &amp; Geschichte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https://webconsulting.at/blog/ki-kompendium-2025#kapitel-1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12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10 von 12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11 von 12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12 von 12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1: Grundlagen &amp; Geschichte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Stell dir einen Roboter aus einem Science-Fiction-Film vor, der fast alles kann wie ein Mensch, und vergleiche ihn mit einer echten Computer-Stimme auf dem Handy (wie Siri oder Alexa). Überlege und nenne zwei Dinge, die der Film-Roboter kann, die echte Computer heute aber noch nicht schaffen.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die Informationen an, die den Unterschied zwischen einer 'schwachen' KI (für eine spezielle Aufgabe) und einer 'starken' KI (die alles kann wie im Film) erklären (Infografik 1.11).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Überlege: Kann ein Handy-Computer echte Gefühle haben, Freunde finden oder sich ganz alleine in der echten Welt bewegen, ohne stolpern?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Denke daran, dass echte Computer heute meistens nur für ganz bestimmte Aufgaben 'trainiert' wurden, zum Beispiel Musik abzuspielen oder das Wetter anzusagen.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1: Grundlagen &amp; Geschichte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1: Grundlagen &amp; Geschichte"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1: Grundlagen &amp; Geschichte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1: Grundlagen &amp; Geschichte"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12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12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12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12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12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12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12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12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1: Grundlagen &amp; Geschichte</dc:title>
  <dc:subject>Kapitel 1: Grundlagen &amp; Geschichte</dc:subject>
  <dc:creator>webconsulting.at</dc:creator>
  <cp:lastModifiedBy>webconsulting.at</cp:lastModifiedBy>
  <cp:revision>1</cp:revision>
  <dcterms:created xsi:type="dcterms:W3CDTF">2025-12-27T18:08:47Z</dcterms:created>
  <dcterms:modified xsi:type="dcterms:W3CDTF">2025-12-27T18:08:47Z</dcterms:modified>
</cp:coreProperties>
</file>